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B135F4-30E8-476E-8546-11D108F19B7E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887232-EE2D-4DB6-B9C0-A80F2CAECE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5" y="731838"/>
            <a:ext cx="4623809" cy="3475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38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Соработка со родителите</a:t>
            </a:r>
          </a:p>
          <a:p>
            <a:r>
              <a:rPr lang="ru-RU" dirty="0" smtClean="0"/>
              <a:t>За спроведување на проектот потребни се материјали за рециклирање кои треба да бидат обезбедени од страна на родителите:</a:t>
            </a:r>
          </a:p>
          <a:p>
            <a:r>
              <a:rPr lang="ru-RU" dirty="0" smtClean="0"/>
              <a:t>-Капачиња од шишиња.</a:t>
            </a:r>
          </a:p>
          <a:p>
            <a:r>
              <a:rPr lang="ru-RU" dirty="0" smtClean="0"/>
              <a:t>-Пластични шишиња.</a:t>
            </a:r>
          </a:p>
          <a:p>
            <a:r>
              <a:rPr lang="ru-RU" dirty="0" smtClean="0"/>
              <a:t>-Стаклени шишиња</a:t>
            </a:r>
          </a:p>
          <a:p>
            <a:r>
              <a:rPr lang="ru-RU" dirty="0" smtClean="0"/>
              <a:t>-Хартија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1553"/>
            <a:ext cx="3346450" cy="251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005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497"/>
            <a:ext cx="4495800" cy="317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" y="3200400"/>
            <a:ext cx="4614709" cy="367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4343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86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/>
          <a:lstStyle/>
          <a:p>
            <a:pPr algn="ctr"/>
            <a:r>
              <a:rPr lang="mk-MK" dirty="0" smtClean="0"/>
              <a:t>Еко градинка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670696" cy="489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Со овој проект се врши едукација на децата од предучилишна возраст,за бенефитот од селектирањето на отпадоци и негово рециклирање.Иницијативата за овај проект е општа култура на новите генерации во знаење дека животната средина е клучна предност која треба да биде заштитена.Здравиот начин и свеста за проблемите на животнатаб средина за кои треба да сугерираме за поголемо внимание и почитување на правилата за зажтита на светот  и неговите ресурси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5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24001"/>
            <a:ext cx="3008313" cy="2438400"/>
          </a:xfrm>
        </p:spPr>
        <p:txBody>
          <a:bodyPr>
            <a:normAutofit/>
          </a:bodyPr>
          <a:lstStyle/>
          <a:p>
            <a:pPr algn="ctr"/>
            <a:r>
              <a:rPr lang="mk-MK" sz="2800" dirty="0">
                <a:solidFill>
                  <a:srgbClr val="FF0000"/>
                </a:solidFill>
              </a:rPr>
              <a:t>В</a:t>
            </a:r>
            <a:r>
              <a:rPr lang="mk-MK" sz="2800" dirty="0" smtClean="0">
                <a:solidFill>
                  <a:srgbClr val="FF0000"/>
                </a:solidFill>
              </a:rPr>
              <a:t>и благодариме на соработката на сите инволвирани во овој проект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9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0386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ЈОУДГ “ВЕСЕЛО ШТРКЧЕ” – Кривогаштани</a:t>
            </a:r>
          </a:p>
          <a:p>
            <a:endParaRPr lang="ru-RU" dirty="0" smtClean="0"/>
          </a:p>
          <a:p>
            <a:r>
              <a:rPr lang="ru-RU" dirty="0" smtClean="0"/>
              <a:t>Возрасна група: Од 2 до 6 години.</a:t>
            </a:r>
          </a:p>
          <a:p>
            <a:endParaRPr lang="ru-RU" dirty="0" smtClean="0"/>
          </a:p>
          <a:p>
            <a:r>
              <a:rPr lang="ru-RU" dirty="0" smtClean="0"/>
              <a:t>Тема: </a:t>
            </a:r>
            <a:r>
              <a:rPr lang="mk-MK" dirty="0"/>
              <a:t>Е</a:t>
            </a:r>
            <a:r>
              <a:rPr lang="mk-MK" dirty="0" smtClean="0"/>
              <a:t>ко градинка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Датум на реализација:01септември-21мај).2024година.</a:t>
            </a:r>
          </a:p>
          <a:p>
            <a:endParaRPr lang="ru-RU" dirty="0" smtClean="0"/>
          </a:p>
          <a:p>
            <a:r>
              <a:rPr lang="ru-RU" dirty="0" smtClean="0"/>
              <a:t>Воспитувач: Колароска Наташа</a:t>
            </a:r>
          </a:p>
          <a:p>
            <a:endParaRPr lang="ru-RU" dirty="0" smtClean="0"/>
          </a:p>
          <a:p>
            <a:r>
              <a:rPr lang="ru-RU" dirty="0" smtClean="0"/>
              <a:t>Воспитувач: Пупуноска Моника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4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Целна група</a:t>
            </a:r>
          </a:p>
          <a:p>
            <a:pPr marL="0" indent="0">
              <a:buNone/>
            </a:pPr>
            <a:r>
              <a:rPr lang="ru-RU" dirty="0" smtClean="0"/>
              <a:t>Во проектот се вклучени:</a:t>
            </a:r>
          </a:p>
          <a:p>
            <a:pPr marL="0" indent="0">
              <a:buNone/>
            </a:pPr>
            <a:r>
              <a:rPr lang="ru-RU" dirty="0" smtClean="0"/>
              <a:t>-Деца од 2-6 годишна возраст.</a:t>
            </a:r>
          </a:p>
          <a:p>
            <a:pPr marL="0" indent="0">
              <a:buNone/>
            </a:pPr>
            <a:r>
              <a:rPr lang="ru-RU" dirty="0" smtClean="0"/>
              <a:t>-Воспитно –згрижувачки кадар.</a:t>
            </a:r>
          </a:p>
          <a:p>
            <a:pPr marL="0" indent="0">
              <a:buNone/>
            </a:pPr>
            <a:r>
              <a:rPr lang="ru-RU" dirty="0" smtClean="0"/>
              <a:t>-Родители и други вработени во установата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 на проектот</a:t>
            </a:r>
          </a:p>
          <a:p>
            <a:r>
              <a:rPr lang="ru-RU" dirty="0" smtClean="0"/>
              <a:t>-Да им нуди на децата добри животни навики.</a:t>
            </a:r>
          </a:p>
          <a:p>
            <a:r>
              <a:rPr lang="ru-RU" dirty="0" smtClean="0"/>
              <a:t>-Лична одговорност за заштита на животната средина.</a:t>
            </a:r>
          </a:p>
          <a:p>
            <a:r>
              <a:rPr lang="ru-RU" dirty="0" smtClean="0"/>
              <a:t>-Правилно рециклирање на отпад.</a:t>
            </a:r>
          </a:p>
          <a:p>
            <a:r>
              <a:rPr lang="ru-RU" dirty="0" smtClean="0"/>
              <a:t>-Да се  намали обемот на мешан  отпад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 на активностите</a:t>
            </a:r>
          </a:p>
          <a:p>
            <a:r>
              <a:rPr lang="ru-RU" dirty="0" smtClean="0"/>
              <a:t>-Да се оспособи да ги препознава материјалите за рециклирање.</a:t>
            </a:r>
          </a:p>
          <a:p>
            <a:r>
              <a:rPr lang="ru-RU" dirty="0" smtClean="0"/>
              <a:t>-Да се развива сопсобност за поставување прашања со цел да добие одговор за непознато.</a:t>
            </a:r>
          </a:p>
          <a:p>
            <a:r>
              <a:rPr lang="ru-RU" dirty="0" smtClean="0"/>
              <a:t>-Да се поттикни и развие мисловниот процес  помнење,селектирање.</a:t>
            </a:r>
          </a:p>
          <a:p>
            <a:r>
              <a:rPr lang="ru-RU" dirty="0" smtClean="0"/>
              <a:t>-Да се развие знаење за животната средина.</a:t>
            </a:r>
          </a:p>
          <a:p>
            <a:r>
              <a:rPr lang="ru-RU" dirty="0" smtClean="0"/>
              <a:t>-Да се подржуваат децата кога поттикнуваат интерес за нови знаења.</a:t>
            </a:r>
          </a:p>
          <a:p>
            <a:r>
              <a:rPr lang="ru-RU" dirty="0" smtClean="0"/>
              <a:t>- Да се развие способност за опишување нови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25" y="731838"/>
            <a:ext cx="3232050" cy="3475037"/>
          </a:xfrm>
        </p:spPr>
      </p:pic>
    </p:spTree>
    <p:extLst>
      <p:ext uri="{BB962C8B-B14F-4D97-AF65-F5344CB8AC3E}">
        <p14:creationId xmlns:p14="http://schemas.microsoft.com/office/powerpoint/2010/main" val="141833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16" y="731838"/>
            <a:ext cx="2609018" cy="347503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2288"/>
            <a:ext cx="3346450" cy="2514136"/>
          </a:xfrm>
        </p:spPr>
      </p:pic>
    </p:spTree>
    <p:extLst>
      <p:ext uri="{BB962C8B-B14F-4D97-AF65-F5344CB8AC3E}">
        <p14:creationId xmlns:p14="http://schemas.microsoft.com/office/powerpoint/2010/main" val="413286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.Очекувани резултати</a:t>
            </a:r>
          </a:p>
          <a:p>
            <a:r>
              <a:rPr lang="ru-RU" dirty="0" smtClean="0"/>
              <a:t>-Детето препознава дел од материјалите за рециклирање.</a:t>
            </a:r>
          </a:p>
          <a:p>
            <a:r>
              <a:rPr lang="ru-RU" dirty="0" smtClean="0"/>
              <a:t>-Детето поставува прашање кога нешто не му е јасно.</a:t>
            </a:r>
          </a:p>
          <a:p>
            <a:r>
              <a:rPr lang="ru-RU" dirty="0" smtClean="0"/>
              <a:t>-Детето користи неколку начини за искажуване на сопствените,мисли,чувства и искуства.</a:t>
            </a:r>
          </a:p>
          <a:p>
            <a:r>
              <a:rPr lang="ru-RU" dirty="0" smtClean="0"/>
              <a:t>-Детето покажува интерес за нови знаења.</a:t>
            </a:r>
          </a:p>
          <a:p>
            <a:r>
              <a:rPr lang="ru-RU" dirty="0" smtClean="0"/>
              <a:t>-Детето појавува интерес за изучување на животната средина.</a:t>
            </a:r>
          </a:p>
          <a:p>
            <a:r>
              <a:rPr lang="ru-RU" dirty="0" smtClean="0"/>
              <a:t>-Детето своето искуство го пренесува и на другите деца.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17" y="731838"/>
            <a:ext cx="2612665" cy="3475037"/>
          </a:xfrm>
        </p:spPr>
      </p:pic>
    </p:spTree>
    <p:extLst>
      <p:ext uri="{BB962C8B-B14F-4D97-AF65-F5344CB8AC3E}">
        <p14:creationId xmlns:p14="http://schemas.microsoft.com/office/powerpoint/2010/main" val="35284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648" y="731838"/>
            <a:ext cx="2627153" cy="3475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12" y="731838"/>
            <a:ext cx="2607075" cy="3475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7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Еко градинка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 се охрабрува детето да поставува прашања.</a:t>
            </a:r>
          </a:p>
          <a:p>
            <a:r>
              <a:rPr lang="ru-RU" dirty="0" smtClean="0"/>
              <a:t>-Да се поддржува во обидите да изгради,создаде нешто ново при користење на различни материјали и предмети.</a:t>
            </a:r>
          </a:p>
          <a:p>
            <a:r>
              <a:rPr lang="ru-RU" dirty="0" smtClean="0"/>
              <a:t>-Да се поттикнува да ја користи својата креативност во секојдневните ситуации.</a:t>
            </a:r>
          </a:p>
          <a:p>
            <a:r>
              <a:rPr lang="ru-RU" dirty="0" smtClean="0"/>
              <a:t>-Да се развива способност за координирани движења рак-око со користење на различни материјали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12" y="731838"/>
            <a:ext cx="2607075" cy="3475037"/>
          </a:xfrm>
        </p:spPr>
      </p:pic>
    </p:spTree>
    <p:extLst>
      <p:ext uri="{BB962C8B-B14F-4D97-AF65-F5344CB8AC3E}">
        <p14:creationId xmlns:p14="http://schemas.microsoft.com/office/powerpoint/2010/main" val="175159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1"/>
            <a:ext cx="34290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"/>
            <a:ext cx="2876550" cy="2884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2570"/>
            <a:ext cx="2607084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538"/>
            <a:ext cx="3352800" cy="397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52" y="2884539"/>
            <a:ext cx="2698648" cy="397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18" y="2851970"/>
            <a:ext cx="2848282" cy="4006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18129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418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Еко градинка</vt:lpstr>
      <vt:lpstr>Еко градинка</vt:lpstr>
      <vt:lpstr>Еко градинка</vt:lpstr>
      <vt:lpstr>Еко градинка</vt:lpstr>
      <vt:lpstr>Еко градинка</vt:lpstr>
      <vt:lpstr>Еко градинка</vt:lpstr>
      <vt:lpstr>Еко градинка</vt:lpstr>
      <vt:lpstr>Еко градинка</vt:lpstr>
      <vt:lpstr>PowerPoint Presentation</vt:lpstr>
      <vt:lpstr>Еко градинка</vt:lpstr>
      <vt:lpstr>PowerPoint Presentation</vt:lpstr>
      <vt:lpstr>Еко градинка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 градинка</dc:title>
  <dc:creator>Pece</dc:creator>
  <cp:lastModifiedBy>Pece</cp:lastModifiedBy>
  <cp:revision>6</cp:revision>
  <dcterms:created xsi:type="dcterms:W3CDTF">2024-07-09T10:33:41Z</dcterms:created>
  <dcterms:modified xsi:type="dcterms:W3CDTF">2024-07-09T11:26:42Z</dcterms:modified>
</cp:coreProperties>
</file>